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B3AD-EB0C-4C5D-B272-DCCA461C1BFC}" type="datetimeFigureOut">
              <a:rPr lang="pl-PL" smtClean="0"/>
              <a:t>08.04.2020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69E-C4B3-4748-8A24-135323C9C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080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B3AD-EB0C-4C5D-B272-DCCA461C1BFC}" type="datetimeFigureOut">
              <a:rPr lang="pl-PL" smtClean="0"/>
              <a:t>08.04.2020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69E-C4B3-4748-8A24-135323C9C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791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B3AD-EB0C-4C5D-B272-DCCA461C1BFC}" type="datetimeFigureOut">
              <a:rPr lang="pl-PL" smtClean="0"/>
              <a:t>08.04.2020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69E-C4B3-4748-8A24-135323C9C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210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B3AD-EB0C-4C5D-B272-DCCA461C1BFC}" type="datetimeFigureOut">
              <a:rPr lang="pl-PL" smtClean="0"/>
              <a:t>08.04.2020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69E-C4B3-4748-8A24-135323C9C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385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B3AD-EB0C-4C5D-B272-DCCA461C1BFC}" type="datetimeFigureOut">
              <a:rPr lang="pl-PL" smtClean="0"/>
              <a:t>08.04.2020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69E-C4B3-4748-8A24-135323C9C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9752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B3AD-EB0C-4C5D-B272-DCCA461C1BFC}" type="datetimeFigureOut">
              <a:rPr lang="pl-PL" smtClean="0"/>
              <a:t>08.04.2020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69E-C4B3-4748-8A24-135323C9C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539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B3AD-EB0C-4C5D-B272-DCCA461C1BFC}" type="datetimeFigureOut">
              <a:rPr lang="pl-PL" smtClean="0"/>
              <a:t>08.04.2020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69E-C4B3-4748-8A24-135323C9C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9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B3AD-EB0C-4C5D-B272-DCCA461C1BFC}" type="datetimeFigureOut">
              <a:rPr lang="pl-PL" smtClean="0"/>
              <a:t>08.04.2020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69E-C4B3-4748-8A24-135323C9C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681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B3AD-EB0C-4C5D-B272-DCCA461C1BFC}" type="datetimeFigureOut">
              <a:rPr lang="pl-PL" smtClean="0"/>
              <a:t>08.04.2020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69E-C4B3-4748-8A24-135323C9C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832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B3AD-EB0C-4C5D-B272-DCCA461C1BFC}" type="datetimeFigureOut">
              <a:rPr lang="pl-PL" smtClean="0"/>
              <a:t>08.04.2020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69E-C4B3-4748-8A24-135323C9C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5871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B3AD-EB0C-4C5D-B272-DCCA461C1BFC}" type="datetimeFigureOut">
              <a:rPr lang="pl-PL" smtClean="0"/>
              <a:t>08.04.2020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69E-C4B3-4748-8A24-135323C9C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447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B3AD-EB0C-4C5D-B272-DCCA461C1BFC}" type="datetimeFigureOut">
              <a:rPr lang="pl-PL" smtClean="0"/>
              <a:t>08.04.2020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AD69E-C4B3-4748-8A24-135323C9C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906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„Warszawska syrenka”</a:t>
            </a:r>
            <a:endParaRPr lang="pl-PL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praca plastyczna inspirowana treścią legendy 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740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Rozłóżcie swoje paski na niebieskiej kartce A4, tak by zajmowały całą powierzchnię kartki. Odłóżcie jeden lub dwa paski – wykorzystamy je na dalszym etapie pracy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80" y="1825625"/>
            <a:ext cx="6186440" cy="4639830"/>
          </a:xfrm>
        </p:spPr>
      </p:pic>
    </p:spTree>
    <p:extLst>
      <p:ext uri="{BB962C8B-B14F-4D97-AF65-F5344CB8AC3E}">
        <p14:creationId xmlns:p14="http://schemas.microsoft.com/office/powerpoint/2010/main" val="3539970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Jeśli udało Wam się już rozłożyć paski równomiernie na kartce możecie je przykleić. 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122" y="1690688"/>
            <a:ext cx="6405755" cy="4804316"/>
          </a:xfrm>
        </p:spPr>
      </p:pic>
    </p:spTree>
    <p:extLst>
      <p:ext uri="{BB962C8B-B14F-4D97-AF65-F5344CB8AC3E}">
        <p14:creationId xmlns:p14="http://schemas.microsoft.com/office/powerpoint/2010/main" val="1989854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06" y="1026210"/>
            <a:ext cx="5971117" cy="4478338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784371" y="1200727"/>
            <a:ext cx="3861520" cy="4129304"/>
          </a:xfrm>
        </p:spPr>
        <p:txBody>
          <a:bodyPr>
            <a:normAutofit lnSpcReduction="10000"/>
          </a:bodyPr>
          <a:lstStyle/>
          <a:p>
            <a:r>
              <a:rPr lang="pl-PL" sz="3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Teraz zamknijcie oczy i przypomnijcie sobie jak wyglądała syrenka z dzisiejszej legendy. Jakie miała włosy, oczy, ogon…? </a:t>
            </a:r>
            <a:endParaRPr lang="pl-PL" sz="32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pl-PL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Następnie </a:t>
            </a:r>
            <a:r>
              <a:rPr lang="pl-PL" sz="3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narysujcie syrenkę na białej kartce A4 i ją wytnijcie.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0616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Gotową syrenkę przyklejcie na przygotowane wcześniej tło. 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77" y="1690688"/>
            <a:ext cx="6272646" cy="4704485"/>
          </a:xfrm>
        </p:spPr>
      </p:pic>
    </p:spTree>
    <p:extLst>
      <p:ext uri="{BB962C8B-B14F-4D97-AF65-F5344CB8AC3E}">
        <p14:creationId xmlns:p14="http://schemas.microsoft.com/office/powerpoint/2010/main" val="2075488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Odłożone paski papieru możecie przykleić teraz tak, by przykrywały np. część ogona syrenki. Teraz naprawdę wygląda jakby wynurzała się z głębi Wisły 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59" y="1690688"/>
            <a:ext cx="6383481" cy="4787611"/>
          </a:xfrm>
        </p:spPr>
      </p:pic>
    </p:spTree>
    <p:extLst>
      <p:ext uri="{BB962C8B-B14F-4D97-AF65-F5344CB8AC3E}">
        <p14:creationId xmlns:p14="http://schemas.microsoft.com/office/powerpoint/2010/main" val="2705852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Jeżeli macie ochotę możecie ozdobić pracę dodatkowymi elementami, według własnego pomysłu 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196" y="1690688"/>
            <a:ext cx="6433607" cy="4825205"/>
          </a:xfrm>
        </p:spPr>
      </p:pic>
    </p:spTree>
    <p:extLst>
      <p:ext uri="{BB962C8B-B14F-4D97-AF65-F5344CB8AC3E}">
        <p14:creationId xmlns:p14="http://schemas.microsoft.com/office/powerpoint/2010/main" val="2005820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4163" y="1123662"/>
            <a:ext cx="11049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Na koniec mamy dla Was zagadkę </a:t>
            </a:r>
          </a:p>
          <a:p>
            <a:pPr marL="0" indent="0" algn="ctr">
              <a:buNone/>
            </a:pP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Czy pamiętacie co widnieje w herbie Warszawy? </a:t>
            </a:r>
          </a:p>
          <a:p>
            <a:pPr marL="0" indent="0" algn="ctr">
              <a:buNone/>
            </a:pP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 trzyma w dłoniach syrenka warszawska?</a:t>
            </a:r>
          </a:p>
          <a:p>
            <a:pPr marL="0" indent="0" algn="ctr">
              <a:buNone/>
            </a:pP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Dorysujcie swoim syrenkom te elementy i praca będzie gotowa!</a:t>
            </a:r>
          </a:p>
          <a:p>
            <a:pPr marL="0" indent="0" algn="ctr">
              <a:buNone/>
            </a:pP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 my czekamy oczywiście na zdjęcia </a:t>
            </a:r>
          </a:p>
        </p:txBody>
      </p:sp>
    </p:spTree>
    <p:extLst>
      <p:ext uri="{BB962C8B-B14F-4D97-AF65-F5344CB8AC3E}">
        <p14:creationId xmlns:p14="http://schemas.microsoft.com/office/powerpoint/2010/main" val="1761026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wykonania pracy potrzebne Wam będą: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białe kartki A4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niebieska kartka A4 (jeśli takiej nie macie, możecie pomalować białą kartkę)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kredki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ożyczki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lej </a:t>
            </a:r>
          </a:p>
          <a:p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98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Ułóżcie białą kartkę A4 poziomo, czyli dłuższym bokiem do siebie. Następnie narysujcie niebieską kredką falę od lewej strony kartki do prawej.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90" y="1954934"/>
            <a:ext cx="6133619" cy="4600214"/>
          </a:xfrm>
        </p:spPr>
      </p:pic>
    </p:spTree>
    <p:extLst>
      <p:ext uri="{BB962C8B-B14F-4D97-AF65-F5344CB8AC3E}">
        <p14:creationId xmlns:p14="http://schemas.microsoft.com/office/powerpoint/2010/main" val="1485097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Tą samą czynność powtórzcie kilka razy, tak by zapełnić falami całą kartkę (pamiętajcie o prawidłowym kierunku kreślenia każdej fali: od lewej strony kartki do prawej!)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77" y="1853334"/>
            <a:ext cx="6272645" cy="4704484"/>
          </a:xfrm>
        </p:spPr>
      </p:pic>
    </p:spTree>
    <p:extLst>
      <p:ext uri="{BB962C8B-B14F-4D97-AF65-F5344CB8AC3E}">
        <p14:creationId xmlns:p14="http://schemas.microsoft.com/office/powerpoint/2010/main" val="305053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Jeżeli macie różne odcienie niebieskich kredek możecie teraz użyć jaśniejszej lub ciemniejszej 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Wasze fale mogą na siebie nachodzić.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992" y="1881042"/>
            <a:ext cx="6248015" cy="4686011"/>
          </a:xfrm>
        </p:spPr>
      </p:pic>
    </p:spTree>
    <p:extLst>
      <p:ext uri="{BB962C8B-B14F-4D97-AF65-F5344CB8AC3E}">
        <p14:creationId xmlns:p14="http://schemas.microsoft.com/office/powerpoint/2010/main" val="900826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Teraz czas na Waszą ulubioną zabawę! Po słowach: „Trzy, dwa, jeden…START” zacznijcie ugniatać kartkę papieru, tak by powstała z niej kulka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44" y="1797914"/>
            <a:ext cx="6215111" cy="4661333"/>
          </a:xfrm>
        </p:spPr>
      </p:pic>
    </p:spTree>
    <p:extLst>
      <p:ext uri="{BB962C8B-B14F-4D97-AF65-F5344CB8AC3E}">
        <p14:creationId xmlns:p14="http://schemas.microsoft.com/office/powerpoint/2010/main" val="392415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zgniataniu czas na prasowanie 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Rozprostujcie delikatnie palcami Waszą kartkę. Na końcu możecie wygładzić ją kilka razy całą dłonią. 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36" y="1779443"/>
            <a:ext cx="6262928" cy="4697196"/>
          </a:xfrm>
        </p:spPr>
      </p:pic>
    </p:spTree>
    <p:extLst>
      <p:ext uri="{BB962C8B-B14F-4D97-AF65-F5344CB8AC3E}">
        <p14:creationId xmlns:p14="http://schemas.microsoft.com/office/powerpoint/2010/main" val="458218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1458626" y="2515362"/>
            <a:ext cx="4175556" cy="1933500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Teraz ułóżcie swoją kartkę pionowo, czyli… krótszym bokiem do siebie </a:t>
            </a:r>
            <a:r>
              <a:rPr lang="pl-PL" sz="3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endParaRPr lang="pl-PL" sz="3200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74520" y="1459928"/>
            <a:ext cx="5392492" cy="4044369"/>
          </a:xfrm>
        </p:spPr>
      </p:pic>
    </p:spTree>
    <p:extLst>
      <p:ext uri="{BB962C8B-B14F-4D97-AF65-F5344CB8AC3E}">
        <p14:creationId xmlns:p14="http://schemas.microsoft.com/office/powerpoint/2010/main" val="3250652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Następnie rozedrzyjcie kartkę papieru na kilka dłuższych pasków. Policzcie ile pasków udało Wam się uzyskać 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02182164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353</Words>
  <Application>Microsoft Office PowerPoint</Application>
  <PresentationFormat>Panoramiczny</PresentationFormat>
  <Paragraphs>28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Motyw pakietu Office</vt:lpstr>
      <vt:lpstr>„Warszawska syrenka”</vt:lpstr>
      <vt:lpstr>Do wykonania pracy potrzebne Wam będą:</vt:lpstr>
      <vt:lpstr>Ułóżcie białą kartkę A4 poziomo, czyli dłuższym bokiem do siebie. Następnie narysujcie niebieską kredką falę od lewej strony kartki do prawej.</vt:lpstr>
      <vt:lpstr>Tą samą czynność powtórzcie kilka razy, tak by zapełnić falami całą kartkę (pamiętajcie o prawidłowym kierunku kreślenia każdej fali: od lewej strony kartki do prawej!)</vt:lpstr>
      <vt:lpstr>Jeżeli macie różne odcienie niebieskich kredek możecie teraz użyć jaśniejszej lub ciemniejszej  Wasze fale mogą na siebie nachodzić.</vt:lpstr>
      <vt:lpstr>Teraz czas na Waszą ulubioną zabawę! Po słowach: „Trzy, dwa, jeden…START” zacznijcie ugniatać kartkę papieru, tak by powstała z niej kulka </vt:lpstr>
      <vt:lpstr>Po zgniataniu czas na prasowanie  Rozprostujcie delikatnie palcami Waszą kartkę. Na końcu możecie wygładzić ją kilka razy całą dłonią. </vt:lpstr>
      <vt:lpstr>Prezentacja programu PowerPoint</vt:lpstr>
      <vt:lpstr>Następnie rozedrzyjcie kartkę papieru na kilka dłuższych pasków. Policzcie ile pasków udało Wam się uzyskać  </vt:lpstr>
      <vt:lpstr>Rozłóżcie swoje paski na niebieskiej kartce A4, tak by zajmowały całą powierzchnię kartki. Odłóżcie jeden lub dwa paski – wykorzystamy je na dalszym etapie pracy</vt:lpstr>
      <vt:lpstr>Jeśli udało Wam się już rozłożyć paski równomiernie na kartce możecie je przykleić. </vt:lpstr>
      <vt:lpstr>Prezentacja programu PowerPoint</vt:lpstr>
      <vt:lpstr>Gotową syrenkę przyklejcie na przygotowane wcześniej tło. </vt:lpstr>
      <vt:lpstr>Odłożone paski papieru możecie przykleić teraz tak, by przykrywały np. część ogona syrenki. Teraz naprawdę wygląda jakby wynurzała się z głębi Wisły  </vt:lpstr>
      <vt:lpstr>Jeżeli macie ochotę możecie ozdobić pracę dodatkowymi elementami, według własnego pomysłu 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„Warszawska syrenka”</dc:title>
  <dc:creator>Ola</dc:creator>
  <cp:lastModifiedBy>Ola</cp:lastModifiedBy>
  <cp:revision>14</cp:revision>
  <dcterms:created xsi:type="dcterms:W3CDTF">2020-04-08T16:55:05Z</dcterms:created>
  <dcterms:modified xsi:type="dcterms:W3CDTF">2020-04-08T19:07:53Z</dcterms:modified>
</cp:coreProperties>
</file>